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  <p:sldMasterId id="2147483747" r:id="rId2"/>
    <p:sldMasterId id="2147483756" r:id="rId3"/>
  </p:sldMasterIdLst>
  <p:notesMasterIdLst>
    <p:notesMasterId r:id="rId5"/>
  </p:notesMasterIdLst>
  <p:handoutMasterIdLst>
    <p:handoutMasterId r:id="rId6"/>
  </p:handoutMasterIdLst>
  <p:sldIdLst>
    <p:sldId id="301" r:id="rId4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AC66"/>
    <a:srgbClr val="005127"/>
    <a:srgbClr val="0E8440"/>
    <a:srgbClr val="1557A4"/>
    <a:srgbClr val="E6DECE"/>
    <a:srgbClr val="1357A4"/>
    <a:srgbClr val="4BAACE"/>
    <a:srgbClr val="EAC38A"/>
    <a:srgbClr val="E16A03"/>
    <a:srgbClr val="006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5F7F2F-91D6-46B9-9DE7-6E032F313230}" v="1" dt="2025-10-03T13:49:17.5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8" autoAdjust="0"/>
    <p:restoredTop sz="96347"/>
  </p:normalViewPr>
  <p:slideViewPr>
    <p:cSldViewPr snapToGrid="0">
      <p:cViewPr varScale="1">
        <p:scale>
          <a:sx n="83" d="100"/>
          <a:sy n="83" d="100"/>
        </p:scale>
        <p:origin x="37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28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ea Sanderbo" userId="12a6998a-4078-4835-88de-e76c1056478d" providerId="ADAL" clId="{9D5F7F2F-91D6-46B9-9DE7-6E032F313230}"/>
    <pc:docChg chg="delSld modSld">
      <pc:chgData name="Linea Sanderbo" userId="12a6998a-4078-4835-88de-e76c1056478d" providerId="ADAL" clId="{9D5F7F2F-91D6-46B9-9DE7-6E032F313230}" dt="2025-10-03T13:49:25.913" v="55" actId="20577"/>
      <pc:docMkLst>
        <pc:docMk/>
      </pc:docMkLst>
      <pc:sldChg chg="del">
        <pc:chgData name="Linea Sanderbo" userId="12a6998a-4078-4835-88de-e76c1056478d" providerId="ADAL" clId="{9D5F7F2F-91D6-46B9-9DE7-6E032F313230}" dt="2025-10-03T13:48:23.393" v="1" actId="47"/>
        <pc:sldMkLst>
          <pc:docMk/>
          <pc:sldMk cId="715353219" sldId="256"/>
        </pc:sldMkLst>
      </pc:sldChg>
      <pc:sldChg chg="del">
        <pc:chgData name="Linea Sanderbo" userId="12a6998a-4078-4835-88de-e76c1056478d" providerId="ADAL" clId="{9D5F7F2F-91D6-46B9-9DE7-6E032F313230}" dt="2025-10-03T13:48:24.136" v="2" actId="47"/>
        <pc:sldMkLst>
          <pc:docMk/>
          <pc:sldMk cId="2965644224" sldId="292"/>
        </pc:sldMkLst>
      </pc:sldChg>
      <pc:sldChg chg="del">
        <pc:chgData name="Linea Sanderbo" userId="12a6998a-4078-4835-88de-e76c1056478d" providerId="ADAL" clId="{9D5F7F2F-91D6-46B9-9DE7-6E032F313230}" dt="2025-10-03T13:48:22.606" v="0" actId="47"/>
        <pc:sldMkLst>
          <pc:docMk/>
          <pc:sldMk cId="4170824076" sldId="300"/>
        </pc:sldMkLst>
      </pc:sldChg>
      <pc:sldChg chg="modSp mod">
        <pc:chgData name="Linea Sanderbo" userId="12a6998a-4078-4835-88de-e76c1056478d" providerId="ADAL" clId="{9D5F7F2F-91D6-46B9-9DE7-6E032F313230}" dt="2025-10-03T13:49:25.913" v="55" actId="20577"/>
        <pc:sldMkLst>
          <pc:docMk/>
          <pc:sldMk cId="2981627802" sldId="301"/>
        </pc:sldMkLst>
        <pc:spChg chg="mod">
          <ac:chgData name="Linea Sanderbo" userId="12a6998a-4078-4835-88de-e76c1056478d" providerId="ADAL" clId="{9D5F7F2F-91D6-46B9-9DE7-6E032F313230}" dt="2025-10-03T13:49:25.913" v="55" actId="20577"/>
          <ac:spMkLst>
            <pc:docMk/>
            <pc:sldMk cId="2981627802" sldId="301"/>
            <ac:spMk id="5" creationId="{CC855CC2-6D3D-504B-B4EB-6FA3C9BC625B}"/>
          </ac:spMkLst>
        </pc:spChg>
      </pc:sldChg>
      <pc:sldChg chg="del">
        <pc:chgData name="Linea Sanderbo" userId="12a6998a-4078-4835-88de-e76c1056478d" providerId="ADAL" clId="{9D5F7F2F-91D6-46B9-9DE7-6E032F313230}" dt="2025-10-03T13:48:36.195" v="4" actId="47"/>
        <pc:sldMkLst>
          <pc:docMk/>
          <pc:sldMk cId="437640370" sldId="302"/>
        </pc:sldMkLst>
      </pc:sldChg>
      <pc:sldChg chg="del">
        <pc:chgData name="Linea Sanderbo" userId="12a6998a-4078-4835-88de-e76c1056478d" providerId="ADAL" clId="{9D5F7F2F-91D6-46B9-9DE7-6E032F313230}" dt="2025-10-03T13:48:36.641" v="5" actId="47"/>
        <pc:sldMkLst>
          <pc:docMk/>
          <pc:sldMk cId="3805962863" sldId="303"/>
        </pc:sldMkLst>
      </pc:sldChg>
      <pc:sldChg chg="del">
        <pc:chgData name="Linea Sanderbo" userId="12a6998a-4078-4835-88de-e76c1056478d" providerId="ADAL" clId="{9D5F7F2F-91D6-46B9-9DE7-6E032F313230}" dt="2025-10-03T13:48:37.049" v="6" actId="47"/>
        <pc:sldMkLst>
          <pc:docMk/>
          <pc:sldMk cId="1236367319" sldId="304"/>
        </pc:sldMkLst>
      </pc:sldChg>
      <pc:sldChg chg="del">
        <pc:chgData name="Linea Sanderbo" userId="12a6998a-4078-4835-88de-e76c1056478d" providerId="ADAL" clId="{9D5F7F2F-91D6-46B9-9DE7-6E032F313230}" dt="2025-10-03T13:48:37.453" v="7" actId="47"/>
        <pc:sldMkLst>
          <pc:docMk/>
          <pc:sldMk cId="1814483161" sldId="306"/>
        </pc:sldMkLst>
      </pc:sldChg>
      <pc:sldChg chg="del">
        <pc:chgData name="Linea Sanderbo" userId="12a6998a-4078-4835-88de-e76c1056478d" providerId="ADAL" clId="{9D5F7F2F-91D6-46B9-9DE7-6E032F313230}" dt="2025-10-03T13:48:37.862" v="8" actId="47"/>
        <pc:sldMkLst>
          <pc:docMk/>
          <pc:sldMk cId="3225707121" sldId="307"/>
        </pc:sldMkLst>
      </pc:sldChg>
      <pc:sldChg chg="del">
        <pc:chgData name="Linea Sanderbo" userId="12a6998a-4078-4835-88de-e76c1056478d" providerId="ADAL" clId="{9D5F7F2F-91D6-46B9-9DE7-6E032F313230}" dt="2025-10-03T13:48:39.189" v="13" actId="47"/>
        <pc:sldMkLst>
          <pc:docMk/>
          <pc:sldMk cId="2298436690" sldId="308"/>
        </pc:sldMkLst>
      </pc:sldChg>
      <pc:sldChg chg="del">
        <pc:chgData name="Linea Sanderbo" userId="12a6998a-4078-4835-88de-e76c1056478d" providerId="ADAL" clId="{9D5F7F2F-91D6-46B9-9DE7-6E032F313230}" dt="2025-10-03T13:48:43.668" v="24" actId="47"/>
        <pc:sldMkLst>
          <pc:docMk/>
          <pc:sldMk cId="2476278222" sldId="310"/>
        </pc:sldMkLst>
      </pc:sldChg>
      <pc:sldChg chg="del">
        <pc:chgData name="Linea Sanderbo" userId="12a6998a-4078-4835-88de-e76c1056478d" providerId="ADAL" clId="{9D5F7F2F-91D6-46B9-9DE7-6E032F313230}" dt="2025-10-03T13:48:38.592" v="11" actId="47"/>
        <pc:sldMkLst>
          <pc:docMk/>
          <pc:sldMk cId="4277121335" sldId="311"/>
        </pc:sldMkLst>
      </pc:sldChg>
      <pc:sldChg chg="del">
        <pc:chgData name="Linea Sanderbo" userId="12a6998a-4078-4835-88de-e76c1056478d" providerId="ADAL" clId="{9D5F7F2F-91D6-46B9-9DE7-6E032F313230}" dt="2025-10-03T13:48:39.901" v="15" actId="47"/>
        <pc:sldMkLst>
          <pc:docMk/>
          <pc:sldMk cId="2865239319" sldId="314"/>
        </pc:sldMkLst>
      </pc:sldChg>
      <pc:sldChg chg="del">
        <pc:chgData name="Linea Sanderbo" userId="12a6998a-4078-4835-88de-e76c1056478d" providerId="ADAL" clId="{9D5F7F2F-91D6-46B9-9DE7-6E032F313230}" dt="2025-10-03T13:48:38.416" v="10" actId="47"/>
        <pc:sldMkLst>
          <pc:docMk/>
          <pc:sldMk cId="3083459938" sldId="317"/>
        </pc:sldMkLst>
      </pc:sldChg>
      <pc:sldChg chg="del">
        <pc:chgData name="Linea Sanderbo" userId="12a6998a-4078-4835-88de-e76c1056478d" providerId="ADAL" clId="{9D5F7F2F-91D6-46B9-9DE7-6E032F313230}" dt="2025-10-03T13:48:42.331" v="22" actId="47"/>
        <pc:sldMkLst>
          <pc:docMk/>
          <pc:sldMk cId="1048333357" sldId="319"/>
        </pc:sldMkLst>
      </pc:sldChg>
      <pc:sldChg chg="del">
        <pc:chgData name="Linea Sanderbo" userId="12a6998a-4078-4835-88de-e76c1056478d" providerId="ADAL" clId="{9D5F7F2F-91D6-46B9-9DE7-6E032F313230}" dt="2025-10-03T13:48:40.438" v="17" actId="47"/>
        <pc:sldMkLst>
          <pc:docMk/>
          <pc:sldMk cId="1837573103" sldId="324"/>
        </pc:sldMkLst>
      </pc:sldChg>
      <pc:sldChg chg="del">
        <pc:chgData name="Linea Sanderbo" userId="12a6998a-4078-4835-88de-e76c1056478d" providerId="ADAL" clId="{9D5F7F2F-91D6-46B9-9DE7-6E032F313230}" dt="2025-10-03T13:48:38.215" v="9" actId="47"/>
        <pc:sldMkLst>
          <pc:docMk/>
          <pc:sldMk cId="1694084165" sldId="325"/>
        </pc:sldMkLst>
      </pc:sldChg>
      <pc:sldChg chg="del">
        <pc:chgData name="Linea Sanderbo" userId="12a6998a-4078-4835-88de-e76c1056478d" providerId="ADAL" clId="{9D5F7F2F-91D6-46B9-9DE7-6E032F313230}" dt="2025-10-03T13:48:41.393" v="19" actId="47"/>
        <pc:sldMkLst>
          <pc:docMk/>
          <pc:sldMk cId="3387465694" sldId="328"/>
        </pc:sldMkLst>
      </pc:sldChg>
      <pc:sldChg chg="del">
        <pc:chgData name="Linea Sanderbo" userId="12a6998a-4078-4835-88de-e76c1056478d" providerId="ADAL" clId="{9D5F7F2F-91D6-46B9-9DE7-6E032F313230}" dt="2025-10-03T13:48:41.701" v="20" actId="47"/>
        <pc:sldMkLst>
          <pc:docMk/>
          <pc:sldMk cId="742910214" sldId="329"/>
        </pc:sldMkLst>
      </pc:sldChg>
      <pc:sldChg chg="del">
        <pc:chgData name="Linea Sanderbo" userId="12a6998a-4078-4835-88de-e76c1056478d" providerId="ADAL" clId="{9D5F7F2F-91D6-46B9-9DE7-6E032F313230}" dt="2025-10-03T13:48:42.014" v="21" actId="47"/>
        <pc:sldMkLst>
          <pc:docMk/>
          <pc:sldMk cId="1388618845" sldId="330"/>
        </pc:sldMkLst>
      </pc:sldChg>
      <pc:sldChg chg="del">
        <pc:chgData name="Linea Sanderbo" userId="12a6998a-4078-4835-88de-e76c1056478d" providerId="ADAL" clId="{9D5F7F2F-91D6-46B9-9DE7-6E032F313230}" dt="2025-10-03T13:48:43.055" v="23" actId="47"/>
        <pc:sldMkLst>
          <pc:docMk/>
          <pc:sldMk cId="4104132485" sldId="331"/>
        </pc:sldMkLst>
      </pc:sldChg>
      <pc:sldChg chg="del">
        <pc:chgData name="Linea Sanderbo" userId="12a6998a-4078-4835-88de-e76c1056478d" providerId="ADAL" clId="{9D5F7F2F-91D6-46B9-9DE7-6E032F313230}" dt="2025-10-03T13:48:38.805" v="12" actId="47"/>
        <pc:sldMkLst>
          <pc:docMk/>
          <pc:sldMk cId="834195840" sldId="332"/>
        </pc:sldMkLst>
      </pc:sldChg>
      <pc:sldChg chg="del">
        <pc:chgData name="Linea Sanderbo" userId="12a6998a-4078-4835-88de-e76c1056478d" providerId="ADAL" clId="{9D5F7F2F-91D6-46B9-9DE7-6E032F313230}" dt="2025-10-03T13:48:39.550" v="14" actId="47"/>
        <pc:sldMkLst>
          <pc:docMk/>
          <pc:sldMk cId="3200655710" sldId="333"/>
        </pc:sldMkLst>
      </pc:sldChg>
      <pc:sldChg chg="del">
        <pc:chgData name="Linea Sanderbo" userId="12a6998a-4078-4835-88de-e76c1056478d" providerId="ADAL" clId="{9D5F7F2F-91D6-46B9-9DE7-6E032F313230}" dt="2025-10-03T13:48:44.289" v="25" actId="47"/>
        <pc:sldMkLst>
          <pc:docMk/>
          <pc:sldMk cId="1124397509" sldId="334"/>
        </pc:sldMkLst>
      </pc:sldChg>
      <pc:sldChg chg="del">
        <pc:chgData name="Linea Sanderbo" userId="12a6998a-4078-4835-88de-e76c1056478d" providerId="ADAL" clId="{9D5F7F2F-91D6-46B9-9DE7-6E032F313230}" dt="2025-10-03T13:48:41.011" v="18" actId="47"/>
        <pc:sldMkLst>
          <pc:docMk/>
          <pc:sldMk cId="315676036" sldId="335"/>
        </pc:sldMkLst>
      </pc:sldChg>
      <pc:sldChg chg="del">
        <pc:chgData name="Linea Sanderbo" userId="12a6998a-4078-4835-88de-e76c1056478d" providerId="ADAL" clId="{9D5F7F2F-91D6-46B9-9DE7-6E032F313230}" dt="2025-10-03T13:48:40.156" v="16" actId="47"/>
        <pc:sldMkLst>
          <pc:docMk/>
          <pc:sldMk cId="2792993105" sldId="336"/>
        </pc:sldMkLst>
      </pc:sldChg>
      <pc:sldMasterChg chg="delSldLayout">
        <pc:chgData name="Linea Sanderbo" userId="12a6998a-4078-4835-88de-e76c1056478d" providerId="ADAL" clId="{9D5F7F2F-91D6-46B9-9DE7-6E032F313230}" dt="2025-10-03T13:48:23.393" v="1" actId="47"/>
        <pc:sldMasterMkLst>
          <pc:docMk/>
          <pc:sldMasterMk cId="1484117771" sldId="2147483655"/>
        </pc:sldMasterMkLst>
        <pc:sldLayoutChg chg="del">
          <pc:chgData name="Linea Sanderbo" userId="12a6998a-4078-4835-88de-e76c1056478d" providerId="ADAL" clId="{9D5F7F2F-91D6-46B9-9DE7-6E032F313230}" dt="2025-10-03T13:48:23.393" v="1" actId="47"/>
          <pc:sldLayoutMkLst>
            <pc:docMk/>
            <pc:sldMasterMk cId="1484117771" sldId="2147483655"/>
            <pc:sldLayoutMk cId="2784065388" sldId="214748376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9"/>
          </a:xfrm>
          <a:prstGeom prst="rect">
            <a:avLst/>
          </a:prstGeom>
        </p:spPr>
        <p:txBody>
          <a:bodyPr vert="horz" lIns="91056" tIns="45528" rIns="91056" bIns="45528" rtlCol="0"/>
          <a:lstStyle>
            <a:lvl1pPr algn="l">
              <a:defRPr sz="1200"/>
            </a:lvl1pPr>
          </a:lstStyle>
          <a:p>
            <a:endParaRPr lang="da-DK" dirty="0">
              <a:latin typeface="Roboto" panose="02000000000000000000" pitchFamily="2" charset="0"/>
            </a:endParaRPr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3869"/>
          </a:xfrm>
          <a:prstGeom prst="rect">
            <a:avLst/>
          </a:prstGeom>
        </p:spPr>
        <p:txBody>
          <a:bodyPr vert="horz" lIns="91056" tIns="45528" rIns="91056" bIns="45528" rtlCol="0"/>
          <a:lstStyle>
            <a:lvl1pPr algn="r">
              <a:defRPr sz="1200"/>
            </a:lvl1pPr>
          </a:lstStyle>
          <a:p>
            <a:fld id="{713CFE86-8EDB-4FFC-BB67-3F20D12F4CFB}" type="datetimeFigureOut">
              <a:rPr lang="da-DK" smtClean="0">
                <a:latin typeface="Roboto" panose="02000000000000000000" pitchFamily="2" charset="0"/>
              </a:rPr>
              <a:t>03-10-2025</a:t>
            </a:fld>
            <a:endParaRPr lang="da-DK" dirty="0">
              <a:latin typeface="Roboto" panose="02000000000000000000" pitchFamily="2" charset="0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372444"/>
            <a:ext cx="2919565" cy="493869"/>
          </a:xfrm>
          <a:prstGeom prst="rect">
            <a:avLst/>
          </a:prstGeom>
        </p:spPr>
        <p:txBody>
          <a:bodyPr vert="horz" lIns="91056" tIns="45528" rIns="91056" bIns="45528" rtlCol="0" anchor="b"/>
          <a:lstStyle>
            <a:lvl1pPr algn="l">
              <a:defRPr sz="1200"/>
            </a:lvl1pPr>
          </a:lstStyle>
          <a:p>
            <a:endParaRPr lang="da-DK" dirty="0">
              <a:latin typeface="Roboto" panose="02000000000000000000" pitchFamily="2" charset="0"/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14626" y="9372444"/>
            <a:ext cx="2919565" cy="493869"/>
          </a:xfrm>
          <a:prstGeom prst="rect">
            <a:avLst/>
          </a:prstGeom>
        </p:spPr>
        <p:txBody>
          <a:bodyPr vert="horz" lIns="91056" tIns="45528" rIns="91056" bIns="45528" rtlCol="0" anchor="b"/>
          <a:lstStyle>
            <a:lvl1pPr algn="r">
              <a:defRPr sz="1200"/>
            </a:lvl1pPr>
          </a:lstStyle>
          <a:p>
            <a:fld id="{36BE8217-4E90-4E0B-AF7C-2777F487DF88}" type="slidenum">
              <a:rPr lang="da-DK" smtClean="0">
                <a:latin typeface="Roboto" panose="02000000000000000000" pitchFamily="2" charset="0"/>
              </a:rPr>
              <a:t>‹nr.›</a:t>
            </a:fld>
            <a:endParaRPr lang="da-DK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580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5030"/>
          </a:xfrm>
          <a:prstGeom prst="rect">
            <a:avLst/>
          </a:prstGeom>
        </p:spPr>
        <p:txBody>
          <a:bodyPr vert="horz" lIns="91056" tIns="45528" rIns="91056" bIns="45528" rtlCol="0"/>
          <a:lstStyle>
            <a:lvl1pPr algn="l">
              <a:defRPr sz="1200"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6" y="0"/>
            <a:ext cx="2918830" cy="495030"/>
          </a:xfrm>
          <a:prstGeom prst="rect">
            <a:avLst/>
          </a:prstGeom>
        </p:spPr>
        <p:txBody>
          <a:bodyPr vert="horz" lIns="91056" tIns="45528" rIns="91056" bIns="45528" rtlCol="0"/>
          <a:lstStyle>
            <a:lvl1pPr algn="r">
              <a:defRPr sz="1200" b="0" i="0">
                <a:latin typeface="Roboto" panose="02000000000000000000" pitchFamily="2" charset="0"/>
              </a:defRPr>
            </a:lvl1pPr>
          </a:lstStyle>
          <a:p>
            <a:fld id="{8BA8ED24-B7BC-434D-9C37-4FC53F107319}" type="datetimeFigureOut">
              <a:rPr lang="en-US" smtClean="0"/>
              <a:pPr/>
              <a:t>10/3/2025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56" tIns="45528" rIns="91056" bIns="4552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2"/>
            <a:ext cx="5388610" cy="3884861"/>
          </a:xfrm>
          <a:prstGeom prst="rect">
            <a:avLst/>
          </a:prstGeom>
        </p:spPr>
        <p:txBody>
          <a:bodyPr vert="horz" lIns="91056" tIns="45528" rIns="91056" bIns="45528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1287"/>
            <a:ext cx="2918830" cy="495029"/>
          </a:xfrm>
          <a:prstGeom prst="rect">
            <a:avLst/>
          </a:prstGeom>
        </p:spPr>
        <p:txBody>
          <a:bodyPr vert="horz" lIns="91056" tIns="45528" rIns="91056" bIns="45528" rtlCol="0" anchor="b"/>
          <a:lstStyle>
            <a:lvl1pPr algn="l">
              <a:defRPr sz="1200"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6" y="9371287"/>
            <a:ext cx="2918830" cy="495029"/>
          </a:xfrm>
          <a:prstGeom prst="rect">
            <a:avLst/>
          </a:prstGeom>
        </p:spPr>
        <p:txBody>
          <a:bodyPr vert="horz" lIns="91056" tIns="45528" rIns="91056" bIns="45528" rtlCol="0" anchor="b"/>
          <a:lstStyle>
            <a:lvl1pPr algn="r">
              <a:defRPr sz="1200" b="0" i="0">
                <a:latin typeface="Roboto" panose="02000000000000000000" pitchFamily="2" charset="0"/>
              </a:defRPr>
            </a:lvl1pPr>
          </a:lstStyle>
          <a:p>
            <a:fld id="{973476DF-B771-45FC-AD5B-93A76438D61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64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E43BA3A5-35DD-D0F2-CFA1-6C3B5C75CB7A}"/>
              </a:ext>
            </a:extLst>
          </p:cNvPr>
          <p:cNvSpPr/>
          <p:nvPr userDrawn="1"/>
        </p:nvSpPr>
        <p:spPr>
          <a:xfrm>
            <a:off x="5456511" y="1529210"/>
            <a:ext cx="8716618" cy="8716618"/>
          </a:xfrm>
          <a:prstGeom prst="ellipse">
            <a:avLst/>
          </a:prstGeom>
          <a:solidFill>
            <a:schemeClr val="bg2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E5E530-C899-160F-1A83-54A135476B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541069"/>
            <a:ext cx="10515600" cy="18192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mastertiteltypografi</a:t>
            </a:r>
            <a:endParaRPr lang="en-DK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8F4874-E2B0-93C2-AACA-E67681140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87332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3E1D08-D138-7262-1F64-8B7E459A28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851" y="747197"/>
            <a:ext cx="1798982" cy="179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3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E43BA3A5-35DD-D0F2-CFA1-6C3B5C75CB7A}"/>
              </a:ext>
            </a:extLst>
          </p:cNvPr>
          <p:cNvSpPr/>
          <p:nvPr userDrawn="1"/>
        </p:nvSpPr>
        <p:spPr>
          <a:xfrm>
            <a:off x="5456511" y="1529210"/>
            <a:ext cx="8716618" cy="8716618"/>
          </a:xfrm>
          <a:prstGeom prst="ellipse">
            <a:avLst/>
          </a:prstGeom>
          <a:solidFill>
            <a:schemeClr val="tx2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E5E530-C899-160F-1A83-54A135476B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541069"/>
            <a:ext cx="10515600" cy="18192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mastertiteltypografi</a:t>
            </a:r>
            <a:endParaRPr lang="en-DK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8F4874-E2B0-93C2-AACA-E67681140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87332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49C2C9-95CC-EB5E-7273-0FA1709A37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850" y="747197"/>
            <a:ext cx="1798983" cy="179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7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Pr>
        <a:gradFill>
          <a:gsLst>
            <a:gs pos="0">
              <a:schemeClr val="bg2"/>
            </a:gs>
            <a:gs pos="100000">
              <a:schemeClr val="bg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04367-58D6-A443-8A3B-A5494349D4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541069"/>
            <a:ext cx="10515600" cy="18192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mastertiteltypografi</a:t>
            </a:r>
            <a:endParaRPr lang="en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A2709-0500-1847-A103-C4C318D0A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87332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22EF56-D544-D4F6-B379-2DFFDCE14C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850" y="747197"/>
            <a:ext cx="1798983" cy="179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88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35839-9718-9E41-9CFE-13E4498A412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207" y="1334692"/>
            <a:ext cx="11031583" cy="4842271"/>
          </a:xfrm>
          <a:noFill/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DK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FC83074-DA93-4645-965F-238E66CA6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208" y="430445"/>
            <a:ext cx="11031584" cy="6994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8854FCC0-6B3B-BAAE-AF27-9F92F62BCDE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795231" y="6315710"/>
            <a:ext cx="1069207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84A933A4-015D-BC45-AA4A-FAAD6FDAE52A}" type="datetime1">
              <a:rPr lang="da-DK" smtClean="0"/>
              <a:t>03-10-2025</a:t>
            </a:fld>
            <a:endParaRPr lang="en-DK" dirty="0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13B82CBB-3FFD-2A9F-609C-070C925CD5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97965" y="6315710"/>
            <a:ext cx="6544291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Oplæg og oplægsholder</a:t>
            </a:r>
            <a:endParaRPr lang="en-DK" dirty="0"/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A49DD4CB-072F-51A2-C42C-E020462E66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036885" y="6315710"/>
            <a:ext cx="663717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6835AB6A-F5DD-DD40-9474-D0B9BB45544A}" type="slidenum">
              <a:rPr lang="en-DK" smtClean="0"/>
              <a:pPr/>
              <a:t>‹nr.›</a:t>
            </a:fld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132017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6130B-6629-504B-9A55-B2654FB994C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0207" y="1334691"/>
            <a:ext cx="5280864" cy="4706511"/>
          </a:xfrm>
        </p:spPr>
        <p:txBody>
          <a:bodyPr/>
          <a:lstStyle>
            <a:lvl1pPr>
              <a:defRPr sz="2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F1A25D-6A24-644E-A0D8-015DFF93121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30930" y="1334692"/>
            <a:ext cx="5280862" cy="4706512"/>
          </a:xfrm>
        </p:spPr>
        <p:txBody>
          <a:bodyPr/>
          <a:lstStyle>
            <a:lvl1pPr>
              <a:defRPr sz="2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DK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0C562AD-D745-CE47-9951-A1A55E5982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208" y="430445"/>
            <a:ext cx="11031584" cy="6994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05CF29DA-85BA-5908-C410-F716CECE90E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795231" y="6315710"/>
            <a:ext cx="1069207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A17125EC-31D2-BE4C-9427-EF9E3B3EEC78}" type="datetime1">
              <a:rPr lang="da-DK" smtClean="0"/>
              <a:t>03-10-2025</a:t>
            </a:fld>
            <a:endParaRPr lang="en-DK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2D953F79-4C0C-429C-5591-AF6763A4ACA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97965" y="6315710"/>
            <a:ext cx="6544291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Oplæg og oplægsholder</a:t>
            </a:r>
            <a:endParaRPr lang="en-DK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8AB58926-CC8D-032A-8EA6-117612B17F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036885" y="6315710"/>
            <a:ext cx="663717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6835AB6A-F5DD-DD40-9474-D0B9BB45544A}" type="slidenum">
              <a:rPr lang="en-DK" smtClean="0"/>
              <a:pPr/>
              <a:t>‹nr.›</a:t>
            </a:fld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526966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0C562AD-D745-CE47-9951-A1A55E5982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208" y="430445"/>
            <a:ext cx="11031584" cy="6994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05CF29DA-85BA-5908-C410-F716CECE90E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795231" y="6315710"/>
            <a:ext cx="1069207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A17125EC-31D2-BE4C-9427-EF9E3B3EEC78}" type="datetime1">
              <a:rPr lang="da-DK" smtClean="0"/>
              <a:t>03-10-2025</a:t>
            </a:fld>
            <a:endParaRPr lang="en-DK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2D953F79-4C0C-429C-5591-AF6763A4ACA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97965" y="6315710"/>
            <a:ext cx="6544291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Oplæg og oplægsholder</a:t>
            </a:r>
            <a:endParaRPr lang="en-DK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8AB58926-CC8D-032A-8EA6-117612B17F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036885" y="6315710"/>
            <a:ext cx="663717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6835AB6A-F5DD-DD40-9474-D0B9BB45544A}" type="slidenum">
              <a:rPr lang="en-DK" smtClean="0"/>
              <a:pPr/>
              <a:t>‹nr.›</a:t>
            </a:fld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544865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57CF7-B1BC-4C6B-8034-BF123D7EF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208" y="430445"/>
            <a:ext cx="11031584" cy="6994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DC879-DB94-4CCE-996F-027771E8812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208" y="1334697"/>
            <a:ext cx="6787243" cy="4811380"/>
          </a:xfrm>
        </p:spPr>
        <p:txBody>
          <a:bodyPr>
            <a:normAutofit/>
          </a:bodyPr>
          <a:lstStyle>
            <a:lvl1pPr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6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DK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6238045-E98D-43E4-A57C-A0A6EF62C5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3212" y="2346036"/>
            <a:ext cx="3878580" cy="3800036"/>
          </a:xfrm>
        </p:spPr>
        <p:txBody>
          <a:bodyPr>
            <a:normAutofit/>
          </a:bodyPr>
          <a:lstStyle>
            <a:lvl1pPr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BC42C6-6E7F-8E43-A776-C6ECF2B2520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3DF7AB6A-A54A-3041-8858-FE73D53718C3}" type="datetime1">
              <a:rPr lang="da-DK" smtClean="0"/>
              <a:t>03-10-2025</a:t>
            </a:fld>
            <a:endParaRPr lang="en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62BB17A-CDA6-5A4C-9742-DC0C224C8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Oplæg og oplægsholder</a:t>
            </a:r>
            <a:endParaRPr lang="en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5C2E2B-6718-C941-95C9-21D03AED40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6835AB6A-F5DD-DD40-9474-D0B9BB45544A}" type="slidenum">
              <a:rPr lang="en-DK" smtClean="0"/>
              <a:pPr/>
              <a:t>‹nr.›</a:t>
            </a:fld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354121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57CF7-B1BC-4C6B-8034-BF123D7EF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208" y="430445"/>
            <a:ext cx="11031584" cy="6994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BC42C6-6E7F-8E43-A776-C6ECF2B2520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da-DK"/>
              <a:t>//</a:t>
            </a:r>
            <a:fld id="{8504357B-2D14-7143-9A82-4A7EDCED3407}" type="datetime1">
              <a:rPr lang="da-DK" smtClean="0"/>
              <a:t>03-10-2025</a:t>
            </a:fld>
            <a:endParaRPr lang="en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62BB17A-CDA6-5A4C-9742-DC0C224C8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Oplæg og oplægsholder</a:t>
            </a:r>
            <a:endParaRPr lang="en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5C2E2B-6718-C941-95C9-21D03AED40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DK" dirty="0"/>
              <a:t>//</a:t>
            </a:r>
            <a:fld id="{6835AB6A-F5DD-DD40-9474-D0B9BB45544A}" type="slidenum">
              <a:rPr lang="en-DK" smtClean="0"/>
              <a:pPr/>
              <a:t>‹nr.›</a:t>
            </a:fld>
            <a:endParaRPr lang="en-DK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6623BB5-76FE-8A4E-AA4C-82311CF7E6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208" y="1334697"/>
            <a:ext cx="3481251" cy="4738112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6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DK" dirty="0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7A6B007-895C-EC49-BA73-BDC87DD45D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3212" y="3793790"/>
            <a:ext cx="3878580" cy="228367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9D373B67-A37C-C041-A5D6-54913362285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148488" y="1334692"/>
            <a:ext cx="3497695" cy="4738117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a-DK"/>
              <a:t>Klik på ikonet for at tilføje et billede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355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E43BA3A5-35DD-D0F2-CFA1-6C3B5C75CB7A}"/>
              </a:ext>
            </a:extLst>
          </p:cNvPr>
          <p:cNvSpPr/>
          <p:nvPr userDrawn="1"/>
        </p:nvSpPr>
        <p:spPr>
          <a:xfrm>
            <a:off x="5456511" y="1529210"/>
            <a:ext cx="8716618" cy="8716618"/>
          </a:xfrm>
          <a:prstGeom prst="ellipse">
            <a:avLst/>
          </a:prstGeom>
          <a:solidFill>
            <a:schemeClr val="bg2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E5E530-C899-160F-1A83-54A135476B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541069"/>
            <a:ext cx="10515600" cy="18192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mastertiteltypografi</a:t>
            </a:r>
            <a:endParaRPr lang="en-DK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8F4874-E2B0-93C2-AACA-E67681140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87332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3E1D08-D138-7262-1F64-8B7E459A28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851" y="747197"/>
            <a:ext cx="1798982" cy="179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71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E43BA3A5-35DD-D0F2-CFA1-6C3B5C75CB7A}"/>
              </a:ext>
            </a:extLst>
          </p:cNvPr>
          <p:cNvSpPr/>
          <p:nvPr userDrawn="1"/>
        </p:nvSpPr>
        <p:spPr>
          <a:xfrm>
            <a:off x="5456511" y="1529210"/>
            <a:ext cx="8716618" cy="8716618"/>
          </a:xfrm>
          <a:prstGeom prst="ellipse">
            <a:avLst/>
          </a:prstGeom>
          <a:solidFill>
            <a:schemeClr val="tx2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E5E530-C899-160F-1A83-54A135476B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541069"/>
            <a:ext cx="10515600" cy="18192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mastertiteltypografi</a:t>
            </a:r>
            <a:endParaRPr lang="en-DK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8F4874-E2B0-93C2-AACA-E67681140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87332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49C2C9-95CC-EB5E-7273-0FA1709A37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850" y="747197"/>
            <a:ext cx="1798983" cy="179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12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Pr>
        <a:gradFill>
          <a:gsLst>
            <a:gs pos="0">
              <a:schemeClr val="bg2"/>
            </a:gs>
            <a:gs pos="100000">
              <a:schemeClr val="bg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04367-58D6-A443-8A3B-A5494349D4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541069"/>
            <a:ext cx="10515600" cy="18192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mastertiteltypografi</a:t>
            </a:r>
            <a:endParaRPr lang="en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A2709-0500-1847-A103-C4C318D0A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87332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22EF56-D544-D4F6-B379-2DFFDCE14C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850" y="747197"/>
            <a:ext cx="1798983" cy="179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22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E43BA3A5-35DD-D0F2-CFA1-6C3B5C75CB7A}"/>
              </a:ext>
            </a:extLst>
          </p:cNvPr>
          <p:cNvSpPr/>
          <p:nvPr userDrawn="1"/>
        </p:nvSpPr>
        <p:spPr>
          <a:xfrm>
            <a:off x="5456511" y="1529210"/>
            <a:ext cx="8716618" cy="8716618"/>
          </a:xfrm>
          <a:prstGeom prst="ellipse">
            <a:avLst/>
          </a:prstGeom>
          <a:solidFill>
            <a:schemeClr val="tx2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E5E530-C899-160F-1A83-54A135476B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541069"/>
            <a:ext cx="10515600" cy="18192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mastertiteltypografi</a:t>
            </a:r>
            <a:endParaRPr lang="en-DK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8F4874-E2B0-93C2-AACA-E67681140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87332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49C2C9-95CC-EB5E-7273-0FA1709A37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850" y="747197"/>
            <a:ext cx="1798983" cy="179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11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35839-9718-9E41-9CFE-13E4498A412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207" y="1334692"/>
            <a:ext cx="11031583" cy="4842271"/>
          </a:xfrm>
          <a:noFill/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DK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FC83074-DA93-4645-965F-238E66CA6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208" y="430445"/>
            <a:ext cx="11031584" cy="6994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8854FCC0-6B3B-BAAE-AF27-9F92F62BCDE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795231" y="6315710"/>
            <a:ext cx="1069207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84A933A4-015D-BC45-AA4A-FAAD6FDAE52A}" type="datetime1">
              <a:rPr lang="da-DK" smtClean="0"/>
              <a:t>03-10-2025</a:t>
            </a:fld>
            <a:endParaRPr lang="en-DK" dirty="0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13B82CBB-3FFD-2A9F-609C-070C925CD5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97965" y="6315710"/>
            <a:ext cx="6544291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Oplæg og oplægsholder</a:t>
            </a:r>
            <a:endParaRPr lang="en-DK" dirty="0"/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A49DD4CB-072F-51A2-C42C-E020462E66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036885" y="6315710"/>
            <a:ext cx="663717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6835AB6A-F5DD-DD40-9474-D0B9BB45544A}" type="slidenum">
              <a:rPr lang="en-DK" smtClean="0"/>
              <a:pPr/>
              <a:t>‹nr.›</a:t>
            </a:fld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191088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6130B-6629-504B-9A55-B2654FB994C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0207" y="1334691"/>
            <a:ext cx="5280864" cy="4706511"/>
          </a:xfrm>
        </p:spPr>
        <p:txBody>
          <a:bodyPr/>
          <a:lstStyle>
            <a:lvl1pPr>
              <a:defRPr sz="2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F1A25D-6A24-644E-A0D8-015DFF93121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30930" y="1334692"/>
            <a:ext cx="5280862" cy="4706512"/>
          </a:xfrm>
        </p:spPr>
        <p:txBody>
          <a:bodyPr/>
          <a:lstStyle>
            <a:lvl1pPr>
              <a:defRPr sz="2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DK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0C562AD-D745-CE47-9951-A1A55E5982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208" y="430445"/>
            <a:ext cx="11031584" cy="6994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05CF29DA-85BA-5908-C410-F716CECE90E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795231" y="6315710"/>
            <a:ext cx="1069207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A17125EC-31D2-BE4C-9427-EF9E3B3EEC78}" type="datetime1">
              <a:rPr lang="da-DK" smtClean="0"/>
              <a:t>03-10-2025</a:t>
            </a:fld>
            <a:endParaRPr lang="en-DK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2D953F79-4C0C-429C-5591-AF6763A4ACA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97965" y="6315710"/>
            <a:ext cx="6544291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Oplæg og oplægsholder</a:t>
            </a:r>
            <a:endParaRPr lang="en-DK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8AB58926-CC8D-032A-8EA6-117612B17F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036885" y="6315710"/>
            <a:ext cx="663717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6835AB6A-F5DD-DD40-9474-D0B9BB45544A}" type="slidenum">
              <a:rPr lang="en-DK" smtClean="0"/>
              <a:pPr/>
              <a:t>‹nr.›</a:t>
            </a:fld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4178377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0C562AD-D745-CE47-9951-A1A55E5982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208" y="430445"/>
            <a:ext cx="11031584" cy="6994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05CF29DA-85BA-5908-C410-F716CECE90E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795231" y="6315710"/>
            <a:ext cx="1069207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A17125EC-31D2-BE4C-9427-EF9E3B3EEC78}" type="datetime1">
              <a:rPr lang="da-DK" smtClean="0"/>
              <a:t>03-10-2025</a:t>
            </a:fld>
            <a:endParaRPr lang="en-DK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2D953F79-4C0C-429C-5591-AF6763A4ACA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97965" y="6315710"/>
            <a:ext cx="6544291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Oplæg og oplægsholder</a:t>
            </a:r>
            <a:endParaRPr lang="en-DK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8AB58926-CC8D-032A-8EA6-117612B17F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036885" y="6315710"/>
            <a:ext cx="663717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6835AB6A-F5DD-DD40-9474-D0B9BB45544A}" type="slidenum">
              <a:rPr lang="en-DK" smtClean="0"/>
              <a:pPr/>
              <a:t>‹nr.›</a:t>
            </a:fld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980528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57CF7-B1BC-4C6B-8034-BF123D7EF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208" y="430445"/>
            <a:ext cx="11031584" cy="6994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DC879-DB94-4CCE-996F-027771E8812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208" y="1334697"/>
            <a:ext cx="6787243" cy="4811380"/>
          </a:xfrm>
        </p:spPr>
        <p:txBody>
          <a:bodyPr>
            <a:normAutofit/>
          </a:bodyPr>
          <a:lstStyle>
            <a:lvl1pPr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6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DK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6238045-E98D-43E4-A57C-A0A6EF62C5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3212" y="2346036"/>
            <a:ext cx="3878580" cy="3800036"/>
          </a:xfrm>
        </p:spPr>
        <p:txBody>
          <a:bodyPr>
            <a:normAutofit/>
          </a:bodyPr>
          <a:lstStyle>
            <a:lvl1pPr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BC42C6-6E7F-8E43-A776-C6ECF2B2520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3DF7AB6A-A54A-3041-8858-FE73D53718C3}" type="datetime1">
              <a:rPr lang="da-DK" smtClean="0"/>
              <a:t>03-10-2025</a:t>
            </a:fld>
            <a:endParaRPr lang="en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62BB17A-CDA6-5A4C-9742-DC0C224C8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Oplæg og oplægsholder</a:t>
            </a:r>
            <a:endParaRPr lang="en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5C2E2B-6718-C941-95C9-21D03AED40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6835AB6A-F5DD-DD40-9474-D0B9BB45544A}" type="slidenum">
              <a:rPr lang="en-DK" smtClean="0"/>
              <a:pPr/>
              <a:t>‹nr.›</a:t>
            </a:fld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66087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57CF7-B1BC-4C6B-8034-BF123D7EF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208" y="430445"/>
            <a:ext cx="11031584" cy="6994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BC42C6-6E7F-8E43-A776-C6ECF2B2520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da-DK"/>
              <a:t>//</a:t>
            </a:r>
            <a:fld id="{8504357B-2D14-7143-9A82-4A7EDCED3407}" type="datetime1">
              <a:rPr lang="da-DK" smtClean="0"/>
              <a:t>03-10-2025</a:t>
            </a:fld>
            <a:endParaRPr lang="en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62BB17A-CDA6-5A4C-9742-DC0C224C8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Oplæg og oplægsholder</a:t>
            </a:r>
            <a:endParaRPr lang="en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5C2E2B-6718-C941-95C9-21D03AED40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DK" dirty="0"/>
              <a:t>//</a:t>
            </a:r>
            <a:fld id="{6835AB6A-F5DD-DD40-9474-D0B9BB45544A}" type="slidenum">
              <a:rPr lang="en-DK" smtClean="0"/>
              <a:pPr/>
              <a:t>‹nr.›</a:t>
            </a:fld>
            <a:endParaRPr lang="en-DK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6623BB5-76FE-8A4E-AA4C-82311CF7E6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208" y="1334697"/>
            <a:ext cx="3481251" cy="4738112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6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DK" dirty="0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7A6B007-895C-EC49-BA73-BDC87DD45D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3212" y="3793790"/>
            <a:ext cx="3878580" cy="228367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9D373B67-A37C-C041-A5D6-54913362285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148488" y="1334692"/>
            <a:ext cx="3497695" cy="4738117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a-DK"/>
              <a:t>Klik på ikonet for at tilføje et billede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30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Pr>
        <a:gradFill>
          <a:gsLst>
            <a:gs pos="0">
              <a:schemeClr val="bg2"/>
            </a:gs>
            <a:gs pos="100000">
              <a:schemeClr val="bg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04367-58D6-A443-8A3B-A5494349D4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541069"/>
            <a:ext cx="10515600" cy="18192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mastertiteltypografi</a:t>
            </a:r>
            <a:endParaRPr lang="en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A2709-0500-1847-A103-C4C318D0A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87332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22EF56-D544-D4F6-B379-2DFFDCE14C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850" y="747197"/>
            <a:ext cx="1798983" cy="179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0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35839-9718-9E41-9CFE-13E4498A412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207" y="1334692"/>
            <a:ext cx="11031583" cy="4842271"/>
          </a:xfrm>
          <a:noFill/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DK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FC83074-DA93-4645-965F-238E66CA6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208" y="430445"/>
            <a:ext cx="11031584" cy="6994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8854FCC0-6B3B-BAAE-AF27-9F92F62BCDE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795231" y="6315710"/>
            <a:ext cx="1069207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84A933A4-015D-BC45-AA4A-FAAD6FDAE52A}" type="datetime1">
              <a:rPr lang="da-DK" smtClean="0"/>
              <a:t>03-10-2025</a:t>
            </a:fld>
            <a:endParaRPr lang="en-DK" dirty="0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13B82CBB-3FFD-2A9F-609C-070C925CD5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97965" y="6315710"/>
            <a:ext cx="6544291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Oplæg og oplægsholder</a:t>
            </a:r>
            <a:endParaRPr lang="en-DK" dirty="0"/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A49DD4CB-072F-51A2-C42C-E020462E66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036885" y="6315710"/>
            <a:ext cx="663717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6835AB6A-F5DD-DD40-9474-D0B9BB45544A}" type="slidenum">
              <a:rPr lang="en-DK" smtClean="0"/>
              <a:pPr/>
              <a:t>‹nr.›</a:t>
            </a:fld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43629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6130B-6629-504B-9A55-B2654FB994C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0207" y="1334691"/>
            <a:ext cx="5280864" cy="4706511"/>
          </a:xfrm>
        </p:spPr>
        <p:txBody>
          <a:bodyPr/>
          <a:lstStyle>
            <a:lvl1pPr>
              <a:defRPr sz="2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F1A25D-6A24-644E-A0D8-015DFF93121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30930" y="1334692"/>
            <a:ext cx="5280862" cy="4706512"/>
          </a:xfrm>
        </p:spPr>
        <p:txBody>
          <a:bodyPr/>
          <a:lstStyle>
            <a:lvl1pPr>
              <a:defRPr sz="2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DK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0C562AD-D745-CE47-9951-A1A55E5982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208" y="430445"/>
            <a:ext cx="11031584" cy="6994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05CF29DA-85BA-5908-C410-F716CECE90E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795231" y="6315710"/>
            <a:ext cx="1069207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A17125EC-31D2-BE4C-9427-EF9E3B3EEC78}" type="datetime1">
              <a:rPr lang="da-DK" smtClean="0"/>
              <a:t>03-10-2025</a:t>
            </a:fld>
            <a:endParaRPr lang="en-DK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2D953F79-4C0C-429C-5591-AF6763A4ACA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97965" y="6315710"/>
            <a:ext cx="6544291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Oplæg og oplægsholder</a:t>
            </a:r>
            <a:endParaRPr lang="en-DK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8AB58926-CC8D-032A-8EA6-117612B17F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036885" y="6315710"/>
            <a:ext cx="663717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6835AB6A-F5DD-DD40-9474-D0B9BB45544A}" type="slidenum">
              <a:rPr lang="en-DK" smtClean="0"/>
              <a:pPr/>
              <a:t>‹nr.›</a:t>
            </a:fld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75985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0C562AD-D745-CE47-9951-A1A55E5982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208" y="430445"/>
            <a:ext cx="11031584" cy="6994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05CF29DA-85BA-5908-C410-F716CECE90E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795231" y="6315710"/>
            <a:ext cx="1069207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A17125EC-31D2-BE4C-9427-EF9E3B3EEC78}" type="datetime1">
              <a:rPr lang="da-DK" smtClean="0"/>
              <a:t>03-10-2025</a:t>
            </a:fld>
            <a:endParaRPr lang="en-DK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2D953F79-4C0C-429C-5591-AF6763A4ACA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97965" y="6315710"/>
            <a:ext cx="6544291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Oplæg og oplægsholder</a:t>
            </a:r>
            <a:endParaRPr lang="en-DK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8AB58926-CC8D-032A-8EA6-117612B17F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036885" y="6315710"/>
            <a:ext cx="663717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6835AB6A-F5DD-DD40-9474-D0B9BB45544A}" type="slidenum">
              <a:rPr lang="en-DK" smtClean="0"/>
              <a:pPr/>
              <a:t>‹nr.›</a:t>
            </a:fld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46404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57CF7-B1BC-4C6B-8034-BF123D7EF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208" y="430445"/>
            <a:ext cx="11031584" cy="6994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DC879-DB94-4CCE-996F-027771E8812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208" y="1334697"/>
            <a:ext cx="6787243" cy="4811380"/>
          </a:xfrm>
        </p:spPr>
        <p:txBody>
          <a:bodyPr>
            <a:normAutofit/>
          </a:bodyPr>
          <a:lstStyle>
            <a:lvl1pPr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6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DK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6238045-E98D-43E4-A57C-A0A6EF62C5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3212" y="2346036"/>
            <a:ext cx="3878580" cy="3800036"/>
          </a:xfrm>
        </p:spPr>
        <p:txBody>
          <a:bodyPr>
            <a:normAutofit/>
          </a:bodyPr>
          <a:lstStyle>
            <a:lvl1pPr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BC42C6-6E7F-8E43-A776-C6ECF2B2520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3DF7AB6A-A54A-3041-8858-FE73D53718C3}" type="datetime1">
              <a:rPr lang="da-DK" smtClean="0"/>
              <a:t>03-10-2025</a:t>
            </a:fld>
            <a:endParaRPr lang="en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62BB17A-CDA6-5A4C-9742-DC0C224C8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Oplæg og oplægsholder</a:t>
            </a:r>
            <a:endParaRPr lang="en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5C2E2B-6718-C941-95C9-21D03AED40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6835AB6A-F5DD-DD40-9474-D0B9BB45544A}" type="slidenum">
              <a:rPr lang="en-DK" smtClean="0"/>
              <a:pPr/>
              <a:t>‹nr.›</a:t>
            </a:fld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2671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57CF7-B1BC-4C6B-8034-BF123D7EF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208" y="430445"/>
            <a:ext cx="11031584" cy="6994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BC42C6-6E7F-8E43-A776-C6ECF2B2520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da-DK"/>
              <a:t>//</a:t>
            </a:r>
            <a:fld id="{8504357B-2D14-7143-9A82-4A7EDCED3407}" type="datetime1">
              <a:rPr lang="da-DK" smtClean="0"/>
              <a:t>03-10-2025</a:t>
            </a:fld>
            <a:endParaRPr lang="en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62BB17A-CDA6-5A4C-9742-DC0C224C8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Oplæg og oplægsholder</a:t>
            </a:r>
            <a:endParaRPr lang="en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5C2E2B-6718-C941-95C9-21D03AED40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DK" dirty="0"/>
              <a:t>//</a:t>
            </a:r>
            <a:fld id="{6835AB6A-F5DD-DD40-9474-D0B9BB45544A}" type="slidenum">
              <a:rPr lang="en-DK" smtClean="0"/>
              <a:pPr/>
              <a:t>‹nr.›</a:t>
            </a:fld>
            <a:endParaRPr lang="en-DK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6623BB5-76FE-8A4E-AA4C-82311CF7E6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208" y="1334697"/>
            <a:ext cx="3481251" cy="4738112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6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DK" dirty="0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7A6B007-895C-EC49-BA73-BDC87DD45D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3212" y="3793790"/>
            <a:ext cx="3878580" cy="228367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9D373B67-A37C-C041-A5D6-54913362285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148488" y="1334692"/>
            <a:ext cx="3497695" cy="4738117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a-DK"/>
              <a:t>Klik på ikonet for at tilføje et billede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5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E43BA3A5-35DD-D0F2-CFA1-6C3B5C75CB7A}"/>
              </a:ext>
            </a:extLst>
          </p:cNvPr>
          <p:cNvSpPr/>
          <p:nvPr userDrawn="1"/>
        </p:nvSpPr>
        <p:spPr>
          <a:xfrm>
            <a:off x="5456511" y="1529210"/>
            <a:ext cx="8716618" cy="8716618"/>
          </a:xfrm>
          <a:prstGeom prst="ellipse">
            <a:avLst/>
          </a:prstGeom>
          <a:solidFill>
            <a:schemeClr val="bg2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E5E530-C899-160F-1A83-54A135476B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541069"/>
            <a:ext cx="10515600" cy="18192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mastertiteltypografi</a:t>
            </a:r>
            <a:endParaRPr lang="en-DK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8F4874-E2B0-93C2-AACA-E67681140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87332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3E1D08-D138-7262-1F64-8B7E459A28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851" y="747197"/>
            <a:ext cx="1798982" cy="179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38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5996D7C-0D5F-D92D-D2AC-C3D65AE361F6}"/>
              </a:ext>
            </a:extLst>
          </p:cNvPr>
          <p:cNvSpPr/>
          <p:nvPr userDrawn="1"/>
        </p:nvSpPr>
        <p:spPr>
          <a:xfrm>
            <a:off x="8520342" y="3187607"/>
            <a:ext cx="5507666" cy="5507666"/>
          </a:xfrm>
          <a:prstGeom prst="ellipse">
            <a:avLst/>
          </a:prstGeom>
          <a:gradFill flip="none" rotWithShape="0">
            <a:gsLst>
              <a:gs pos="100000">
                <a:schemeClr val="bg2">
                  <a:lumMod val="99841"/>
                  <a:lumOff val="159"/>
                </a:schemeClr>
              </a:gs>
              <a:gs pos="0">
                <a:schemeClr val="bg2">
                  <a:lumMod val="20000"/>
                  <a:lumOff val="8000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811E45-3CA0-C44C-9A88-E9FE46761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83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a-DK" dirty="0"/>
              <a:t>Klik for at redigere titeltypografien i masteren</a:t>
            </a:r>
            <a:endParaRPr lang="en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A5F55-0856-A247-87B4-A237861FB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8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A2A3F-2BCC-1345-8863-03E278ED88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95231" y="6315710"/>
            <a:ext cx="106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BBBB168D-FFFC-8744-B557-D1C355140586}" type="datetime1">
              <a:rPr lang="da-DK" smtClean="0"/>
              <a:t>03-10-2025</a:t>
            </a:fld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A24CE-E598-6B42-A6A6-367E850E1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36885" y="6315710"/>
            <a:ext cx="663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6AA672C2-51B6-5345-BEE5-B6BD4E829D6B}" type="slidenum">
              <a:rPr lang="en-DK" smtClean="0"/>
              <a:pPr/>
              <a:t>‹nr.›</a:t>
            </a:fld>
            <a:endParaRPr lang="en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ACF884F-989B-EF40-A8F5-172FEA7BD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97965" y="6315710"/>
            <a:ext cx="6544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Oplæg og oplægsholder</a:t>
            </a:r>
            <a:endParaRPr lang="en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4AD46E-E8E1-2940-AB65-DA9AE7754B4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40000"/>
          </a:blip>
          <a:stretch>
            <a:fillRect/>
          </a:stretch>
        </p:blipFill>
        <p:spPr>
          <a:xfrm>
            <a:off x="10877107" y="492656"/>
            <a:ext cx="940634" cy="937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411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46" r:id="rId2"/>
    <p:sldLayoutId id="2147483658" r:id="rId3"/>
    <p:sldLayoutId id="2147483657" r:id="rId4"/>
    <p:sldLayoutId id="2147483659" r:id="rId5"/>
    <p:sldLayoutId id="2147483745" r:id="rId6"/>
    <p:sldLayoutId id="2147483650" r:id="rId7"/>
    <p:sldLayoutId id="2147483744" r:id="rId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5996D7C-0D5F-D92D-D2AC-C3D65AE361F6}"/>
              </a:ext>
            </a:extLst>
          </p:cNvPr>
          <p:cNvSpPr/>
          <p:nvPr userDrawn="1"/>
        </p:nvSpPr>
        <p:spPr>
          <a:xfrm>
            <a:off x="8520342" y="3187607"/>
            <a:ext cx="5507666" cy="5507666"/>
          </a:xfrm>
          <a:prstGeom prst="ellipse">
            <a:avLst/>
          </a:prstGeom>
          <a:gradFill flip="none" rotWithShape="0">
            <a:gsLst>
              <a:gs pos="100000">
                <a:schemeClr val="bg2">
                  <a:lumMod val="99841"/>
                  <a:lumOff val="159"/>
                </a:schemeClr>
              </a:gs>
              <a:gs pos="0">
                <a:schemeClr val="bg2">
                  <a:lumMod val="20000"/>
                  <a:lumOff val="8000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811E45-3CA0-C44C-9A88-E9FE46761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83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a-DK" dirty="0"/>
              <a:t>Klik for at redigere titeltypografien i masteren</a:t>
            </a:r>
            <a:endParaRPr lang="en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A5F55-0856-A247-87B4-A237861FB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8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A2A3F-2BCC-1345-8863-03E278ED88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95231" y="6315710"/>
            <a:ext cx="106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BBBB168D-FFFC-8744-B557-D1C355140586}" type="datetime1">
              <a:rPr lang="da-DK" smtClean="0"/>
              <a:t>03-10-2025</a:t>
            </a:fld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A24CE-E598-6B42-A6A6-367E850E1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36885" y="6315710"/>
            <a:ext cx="663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6AA672C2-51B6-5345-BEE5-B6BD4E829D6B}" type="slidenum">
              <a:rPr lang="en-DK" smtClean="0"/>
              <a:pPr/>
              <a:t>‹nr.›</a:t>
            </a:fld>
            <a:endParaRPr lang="en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ACF884F-989B-EF40-A8F5-172FEA7BD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97965" y="6315710"/>
            <a:ext cx="6544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Oplæg og oplægsholder</a:t>
            </a:r>
            <a:endParaRPr lang="en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4AD46E-E8E1-2940-AB65-DA9AE7754B4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40000"/>
          </a:blip>
          <a:stretch>
            <a:fillRect/>
          </a:stretch>
        </p:blipFill>
        <p:spPr>
          <a:xfrm>
            <a:off x="10877107" y="492656"/>
            <a:ext cx="940634" cy="937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525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5996D7C-0D5F-D92D-D2AC-C3D65AE361F6}"/>
              </a:ext>
            </a:extLst>
          </p:cNvPr>
          <p:cNvSpPr/>
          <p:nvPr userDrawn="1"/>
        </p:nvSpPr>
        <p:spPr>
          <a:xfrm>
            <a:off x="8520342" y="3187607"/>
            <a:ext cx="5507666" cy="5507666"/>
          </a:xfrm>
          <a:prstGeom prst="ellipse">
            <a:avLst/>
          </a:prstGeom>
          <a:gradFill flip="none" rotWithShape="0">
            <a:gsLst>
              <a:gs pos="100000">
                <a:schemeClr val="bg2">
                  <a:lumMod val="99841"/>
                  <a:lumOff val="159"/>
                </a:schemeClr>
              </a:gs>
              <a:gs pos="0">
                <a:schemeClr val="bg2">
                  <a:lumMod val="20000"/>
                  <a:lumOff val="8000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811E45-3CA0-C44C-9A88-E9FE46761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83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a-DK" dirty="0"/>
              <a:t>Klik for at redigere titeltypografien i masteren</a:t>
            </a:r>
            <a:endParaRPr lang="en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A5F55-0856-A247-87B4-A237861FB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8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A2A3F-2BCC-1345-8863-03E278ED88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95231" y="6315710"/>
            <a:ext cx="106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BBBB168D-FFFC-8744-B557-D1C355140586}" type="datetime1">
              <a:rPr lang="da-DK" smtClean="0"/>
              <a:t>03-10-2025</a:t>
            </a:fld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A24CE-E598-6B42-A6A6-367E850E1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36885" y="6315710"/>
            <a:ext cx="663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6AA672C2-51B6-5345-BEE5-B6BD4E829D6B}" type="slidenum">
              <a:rPr lang="en-DK" smtClean="0"/>
              <a:pPr/>
              <a:t>‹nr.›</a:t>
            </a:fld>
            <a:endParaRPr lang="en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ACF884F-989B-EF40-A8F5-172FEA7BD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97965" y="6315710"/>
            <a:ext cx="6544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Oplæg og oplægsholder</a:t>
            </a:r>
            <a:endParaRPr lang="en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4AD46E-E8E1-2940-AB65-DA9AE7754B4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40000"/>
          </a:blip>
          <a:stretch>
            <a:fillRect/>
          </a:stretch>
        </p:blipFill>
        <p:spPr>
          <a:xfrm>
            <a:off x="10877107" y="492656"/>
            <a:ext cx="940634" cy="937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304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855CC2-6D3D-504B-B4EB-6FA3C9BC6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da-DK" sz="2400" dirty="0"/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da-DK" sz="2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400" b="1" dirty="0"/>
              <a:t>Dagsorden punkt 2: Valg af referenter:</a:t>
            </a:r>
            <a:br>
              <a:rPr lang="da-DK" sz="2400" b="1" dirty="0"/>
            </a:br>
            <a:endParaRPr lang="da-DK" sz="2400" b="1" dirty="0"/>
          </a:p>
          <a:p>
            <a:pPr lvl="1">
              <a:spcBef>
                <a:spcPts val="0"/>
              </a:spcBef>
              <a:defRPr/>
            </a:pPr>
            <a:r>
              <a:rPr lang="da-DK" dirty="0"/>
              <a:t>Bestyrelsen foreslår Jacob Sønderby Pedersen og Bjarne Schultz Jensen fra </a:t>
            </a:r>
            <a:r>
              <a:rPr lang="da-DK" dirty="0" err="1"/>
              <a:t>KLF’s</a:t>
            </a:r>
            <a:r>
              <a:rPr lang="da-DK" dirty="0"/>
              <a:t> sekretariat. Jacob Sønderby Pedersen og Bjarne Schultz Jensen blev valgt </a:t>
            </a:r>
            <a:r>
              <a:rPr lang="da-DK"/>
              <a:t>til referenter.</a:t>
            </a:r>
            <a:endParaRPr lang="da-DK" dirty="0"/>
          </a:p>
          <a:p>
            <a:endParaRPr lang="da-DK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6BB1A8-DF93-A2AB-341B-2CD26E16F63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451A8E0-1814-0144-BEC4-7715B2634669}" type="datetime1">
              <a:rPr lang="da-DK" smtClean="0"/>
              <a:t>03-10-2025</a:t>
            </a:fld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98162780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KLF 2023">
      <a:dk1>
        <a:srgbClr val="000000"/>
      </a:dk1>
      <a:lt1>
        <a:srgbClr val="FFFFFF"/>
      </a:lt1>
      <a:dk2>
        <a:srgbClr val="007977"/>
      </a:dk2>
      <a:lt2>
        <a:srgbClr val="B2D3D3"/>
      </a:lt2>
      <a:accent1>
        <a:srgbClr val="133351"/>
      </a:accent1>
      <a:accent2>
        <a:srgbClr val="4D779D"/>
      </a:accent2>
      <a:accent3>
        <a:srgbClr val="9AB5C3"/>
      </a:accent3>
      <a:accent4>
        <a:srgbClr val="E6EDF1"/>
      </a:accent4>
      <a:accent5>
        <a:srgbClr val="9AB5C3"/>
      </a:accent5>
      <a:accent6>
        <a:srgbClr val="CD2627"/>
      </a:accent6>
      <a:hlink>
        <a:srgbClr val="1557A4"/>
      </a:hlink>
      <a:folHlink>
        <a:srgbClr val="377965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ed dagsorden mm" id="{3E849FAB-70E5-4B21-ADB1-140E40AE2246}" vid="{02C9E861-3D88-4A8B-8A40-533479605E37}"/>
    </a:ext>
  </a:extLst>
</a:theme>
</file>

<file path=ppt/theme/theme2.xml><?xml version="1.0" encoding="utf-8"?>
<a:theme xmlns:a="http://schemas.openxmlformats.org/drawingml/2006/main" name="1_Custom Design">
  <a:themeElements>
    <a:clrScheme name="KLF 2023">
      <a:dk1>
        <a:srgbClr val="000000"/>
      </a:dk1>
      <a:lt1>
        <a:srgbClr val="FFFFFF"/>
      </a:lt1>
      <a:dk2>
        <a:srgbClr val="007977"/>
      </a:dk2>
      <a:lt2>
        <a:srgbClr val="B2D3D3"/>
      </a:lt2>
      <a:accent1>
        <a:srgbClr val="133351"/>
      </a:accent1>
      <a:accent2>
        <a:srgbClr val="4D779D"/>
      </a:accent2>
      <a:accent3>
        <a:srgbClr val="9AB5C3"/>
      </a:accent3>
      <a:accent4>
        <a:srgbClr val="E6EDF1"/>
      </a:accent4>
      <a:accent5>
        <a:srgbClr val="9AB5C3"/>
      </a:accent5>
      <a:accent6>
        <a:srgbClr val="CD2627"/>
      </a:accent6>
      <a:hlink>
        <a:srgbClr val="1557A4"/>
      </a:hlink>
      <a:folHlink>
        <a:srgbClr val="377965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LF PPT skabelon 3.1" id="{DC50199D-59A1-E44E-B309-4EAACE68BFF5}" vid="{300528D0-1F9B-F747-8A42-A9F954F7AD11}"/>
    </a:ext>
  </a:extLst>
</a:theme>
</file>

<file path=ppt/theme/theme3.xml><?xml version="1.0" encoding="utf-8"?>
<a:theme xmlns:a="http://schemas.openxmlformats.org/drawingml/2006/main" name="2_Custom Design">
  <a:themeElements>
    <a:clrScheme name="KLF 2023">
      <a:dk1>
        <a:srgbClr val="000000"/>
      </a:dk1>
      <a:lt1>
        <a:srgbClr val="FFFFFF"/>
      </a:lt1>
      <a:dk2>
        <a:srgbClr val="007977"/>
      </a:dk2>
      <a:lt2>
        <a:srgbClr val="B2D3D3"/>
      </a:lt2>
      <a:accent1>
        <a:srgbClr val="133351"/>
      </a:accent1>
      <a:accent2>
        <a:srgbClr val="4D779D"/>
      </a:accent2>
      <a:accent3>
        <a:srgbClr val="9AB5C3"/>
      </a:accent3>
      <a:accent4>
        <a:srgbClr val="E6EDF1"/>
      </a:accent4>
      <a:accent5>
        <a:srgbClr val="9AB5C3"/>
      </a:accent5>
      <a:accent6>
        <a:srgbClr val="CD2627"/>
      </a:accent6>
      <a:hlink>
        <a:srgbClr val="1557A4"/>
      </a:hlink>
      <a:folHlink>
        <a:srgbClr val="377965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LF PPT skabelon 3.1  -  Skrivebeskyttet" id="{9D3D4B9A-6676-415E-998A-480B7C3316DB}" vid="{169FD280-4C88-4C80-A73B-5FE3AC4F428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 med dagsorden mm</Template>
  <TotalTime>3854</TotalTime>
  <Words>35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1</vt:i4>
      </vt:variant>
    </vt:vector>
  </HeadingPairs>
  <TitlesOfParts>
    <vt:vector size="7" baseType="lpstr">
      <vt:lpstr>Arial</vt:lpstr>
      <vt:lpstr>Gill Sans MT</vt:lpstr>
      <vt:lpstr>Roboto</vt:lpstr>
      <vt:lpstr>Custom Design</vt:lpstr>
      <vt:lpstr>1_Custom Design</vt:lpstr>
      <vt:lpstr>2_Custom Design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generalforsamling 2023</dc:title>
  <dc:creator>Bente Grønbæk Bruun</dc:creator>
  <cp:lastModifiedBy>Linea Sanderbo</cp:lastModifiedBy>
  <cp:revision>42</cp:revision>
  <cp:lastPrinted>2024-10-04T10:44:45Z</cp:lastPrinted>
  <dcterms:created xsi:type="dcterms:W3CDTF">2023-09-26T06:11:58Z</dcterms:created>
  <dcterms:modified xsi:type="dcterms:W3CDTF">2025-10-03T13:49:30Z</dcterms:modified>
</cp:coreProperties>
</file>