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747" r:id="rId2"/>
    <p:sldMasterId id="2147483756" r:id="rId3"/>
  </p:sldMasterIdLst>
  <p:notesMasterIdLst>
    <p:notesMasterId r:id="rId5"/>
  </p:notesMasterIdLst>
  <p:handoutMasterIdLst>
    <p:handoutMasterId r:id="rId6"/>
  </p:handoutMasterIdLst>
  <p:sldIdLst>
    <p:sldId id="306" r:id="rId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C66"/>
    <a:srgbClr val="005127"/>
    <a:srgbClr val="0E8440"/>
    <a:srgbClr val="1557A4"/>
    <a:srgbClr val="E6DECE"/>
    <a:srgbClr val="1357A4"/>
    <a:srgbClr val="4BAACE"/>
    <a:srgbClr val="EAC38A"/>
    <a:srgbClr val="E16A03"/>
    <a:srgbClr val="006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4000D-8FFF-46CE-91A9-F4C18EF760F6}" v="9" dt="2025-09-18T09:52:33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6347"/>
  </p:normalViewPr>
  <p:slideViewPr>
    <p:cSldViewPr snapToGrid="0">
      <p:cViewPr varScale="1">
        <p:scale>
          <a:sx n="83" d="100"/>
          <a:sy n="83" d="100"/>
        </p:scale>
        <p:origin x="37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713CFE86-8EDB-4FFC-BB67-3F20D12F4CFB}" type="datetimeFigureOut">
              <a:rPr lang="da-DK" smtClean="0">
                <a:latin typeface="Roboto" panose="02000000000000000000" pitchFamily="2" charset="0"/>
              </a:rPr>
              <a:t>03-10-2025</a:t>
            </a:fld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2444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da-DK" dirty="0">
              <a:latin typeface="Roboto" panose="02000000000000000000" pitchFamily="2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14626" y="9372444"/>
            <a:ext cx="2919565" cy="49386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36BE8217-4E90-4E0B-AF7C-2777F487DF88}" type="slidenum">
              <a:rPr lang="da-DK" smtClean="0">
                <a:latin typeface="Roboto" panose="02000000000000000000" pitchFamily="2" charset="0"/>
              </a:rPr>
              <a:t>‹nr.›</a:t>
            </a:fld>
            <a:endParaRPr lang="da-DK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80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3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3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8BA8ED24-B7BC-434D-9C37-4FC53F107319}" type="datetimeFigureOut">
              <a:rPr lang="en-US" smtClean="0"/>
              <a:pPr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1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9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973476DF-B771-45FC-AD5B-93A76438D61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3201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2696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44865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5412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5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2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C2C9-95CC-EB5E-7273-0FA1709A3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9108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17837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98052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608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gradFill>
          <a:gsLst>
            <a:gs pos="0">
              <a:schemeClr val="bg2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367-58D6-A443-8A3B-A5494349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2709-0500-1847-A103-C4C318D0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EF56-D544-D4F6-B379-2DFFDCE1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47197"/>
            <a:ext cx="1798983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5839-9718-9E41-9CFE-13E4498A41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7" y="1334692"/>
            <a:ext cx="11031583" cy="4842271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C83074-DA93-4645-965F-238E66CA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854FCC0-6B3B-BAAE-AF27-9F92F62B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4A933A4-015D-BC45-AA4A-FAAD6FDAE52A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13B82CBB-3FFD-2A9F-609C-070C925CD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49DD4CB-072F-51A2-C42C-E020462E6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36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130B-6629-504B-9A55-B2654FB994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0207" y="1334691"/>
            <a:ext cx="5280864" cy="4706511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1A25D-6A24-644E-A0D8-015DFF9312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930" y="1334692"/>
            <a:ext cx="5280862" cy="4706512"/>
          </a:xfrm>
        </p:spPr>
        <p:txBody>
          <a:bodyPr/>
          <a:lstStyle>
            <a:lvl1pPr>
              <a:defRPr sz="2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598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C562AD-D745-CE47-9951-A1A55E598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05CF29DA-85BA-5908-C410-F716CECE90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95231" y="6315710"/>
            <a:ext cx="106920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17125EC-31D2-BE4C-9427-EF9E3B3EEC78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D953F79-4C0C-429C-5591-AF6763A4A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97965" y="6315710"/>
            <a:ext cx="6544291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AB58926-CC8D-032A-8EA6-117612B1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036885" y="6315710"/>
            <a:ext cx="663717" cy="365125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6404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C879-DB94-4CCE-996F-027771E88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6787243" cy="4811380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238045-E98D-43E4-A57C-A0A6EF62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2346036"/>
            <a:ext cx="3878580" cy="3800036"/>
          </a:xfrm>
        </p:spPr>
        <p:txBody>
          <a:bodyPr>
            <a:normAutofit/>
          </a:bodyPr>
          <a:lstStyle>
            <a:lvl1pPr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DF7AB6A-A54A-3041-8858-FE73D53718C3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671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7CF7-B1BC-4C6B-8034-BF123D7EF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208" y="430445"/>
            <a:ext cx="11031584" cy="6994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C42C6-6E7F-8E43-A776-C6ECF2B252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a-DK"/>
              <a:t>//</a:t>
            </a:r>
            <a:fld id="{8504357B-2D14-7143-9A82-4A7EDCED3407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2BB17A-CDA6-5A4C-9742-DC0C224C8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5C2E2B-6718-C941-95C9-21D03AED4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DK" dirty="0"/>
              <a:t>//</a:t>
            </a:r>
            <a:fld id="{6835AB6A-F5DD-DD40-9474-D0B9BB45544A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623BB5-76FE-8A4E-AA4C-82311CF7E6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208" y="1334697"/>
            <a:ext cx="3481251" cy="47381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7A6B007-895C-EC49-BA73-BDC87DD45D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212" y="3793790"/>
            <a:ext cx="3878580" cy="228367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9D373B67-A37C-C041-A5D6-5491336228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8488" y="1334692"/>
            <a:ext cx="3497695" cy="47381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43BA3A5-35DD-D0F2-CFA1-6C3B5C75CB7A}"/>
              </a:ext>
            </a:extLst>
          </p:cNvPr>
          <p:cNvSpPr/>
          <p:nvPr userDrawn="1"/>
        </p:nvSpPr>
        <p:spPr>
          <a:xfrm>
            <a:off x="5456511" y="1529210"/>
            <a:ext cx="8716618" cy="8716618"/>
          </a:xfrm>
          <a:prstGeom prst="ellipse">
            <a:avLst/>
          </a:prstGeom>
          <a:solidFill>
            <a:schemeClr val="bg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E5E530-C899-160F-1A83-54A135476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41069"/>
            <a:ext cx="10515600" cy="1819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mastertiteltypografi</a:t>
            </a: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F4874-E2B0-93C2-AACA-E6768114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733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1D08-D138-7262-1F64-8B7E459A2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747197"/>
            <a:ext cx="1798982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1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6" r:id="rId2"/>
    <p:sldLayoutId id="2147483658" r:id="rId3"/>
    <p:sldLayoutId id="2147483657" r:id="rId4"/>
    <p:sldLayoutId id="2147483659" r:id="rId5"/>
    <p:sldLayoutId id="2147483745" r:id="rId6"/>
    <p:sldLayoutId id="2147483650" r:id="rId7"/>
    <p:sldLayoutId id="2147483744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2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5996D7C-0D5F-D92D-D2AC-C3D65AE361F6}"/>
              </a:ext>
            </a:extLst>
          </p:cNvPr>
          <p:cNvSpPr/>
          <p:nvPr userDrawn="1"/>
        </p:nvSpPr>
        <p:spPr>
          <a:xfrm>
            <a:off x="8520342" y="3187607"/>
            <a:ext cx="5507666" cy="5507666"/>
          </a:xfrm>
          <a:prstGeom prst="ellipse">
            <a:avLst/>
          </a:prstGeom>
          <a:gradFill flip="none" rotWithShape="0">
            <a:gsLst>
              <a:gs pos="100000">
                <a:schemeClr val="bg2">
                  <a:lumMod val="99841"/>
                  <a:lumOff val="159"/>
                </a:schemeClr>
              </a:gs>
              <a:gs pos="0">
                <a:schemeClr val="bg2">
                  <a:lumMod val="20000"/>
                  <a:lumOff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11E45-3CA0-C44C-9A88-E9FE467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5F55-0856-A247-87B4-A237861F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8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2A3F-2BCC-1345-8863-03E278ED8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231" y="6315710"/>
            <a:ext cx="106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BBB168D-FFFC-8744-B557-D1C355140586}" type="datetime1">
              <a:rPr lang="da-DK" smtClean="0"/>
              <a:t>03-10-2025</a:t>
            </a:fld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A24CE-E598-6B42-A6A6-367E850E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885" y="6315710"/>
            <a:ext cx="663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AA672C2-51B6-5345-BEE5-B6BD4E829D6B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CF884F-989B-EF40-A8F5-172FEA7BD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7965" y="6315710"/>
            <a:ext cx="6544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Oplæg og oplægsholder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AD46E-E8E1-2940-AB65-DA9AE7754B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10877107" y="492656"/>
            <a:ext cx="940634" cy="9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0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855CC2-6D3D-504B-B4EB-6FA3C9BC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b="1" dirty="0"/>
              <a:t>Dagsorden punkt 4: Valg af 6 stemmetællere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dirty="0"/>
              <a:t>Følgende fra </a:t>
            </a:r>
            <a:r>
              <a:rPr lang="da-DK" sz="2400" dirty="0" err="1"/>
              <a:t>KLF’s</a:t>
            </a:r>
            <a:r>
              <a:rPr lang="da-DK" sz="2400" dirty="0"/>
              <a:t> sekretariat blev valgt til stemmetællere:</a:t>
            </a:r>
          </a:p>
          <a:p>
            <a:pPr algn="l"/>
            <a:endParaRPr lang="da-DK" sz="2400" b="0" i="0" dirty="0">
              <a:solidFill>
                <a:srgbClr val="1A1A1A"/>
              </a:solidFill>
              <a:effectLst/>
            </a:endParaRPr>
          </a:p>
          <a:p>
            <a:pPr algn="l"/>
            <a:r>
              <a:rPr lang="da-DK" sz="2400" dirty="0">
                <a:solidFill>
                  <a:srgbClr val="1A1A1A"/>
                </a:solidFill>
              </a:rPr>
              <a:t>Henrik Tvarnø</a:t>
            </a:r>
          </a:p>
          <a:p>
            <a:pPr algn="l"/>
            <a:r>
              <a:rPr lang="da-DK" sz="2400" dirty="0">
                <a:solidFill>
                  <a:srgbClr val="1A1A1A"/>
                </a:solidFill>
              </a:rPr>
              <a:t>Nina Boertmann</a:t>
            </a:r>
          </a:p>
          <a:p>
            <a:pPr algn="l"/>
            <a:r>
              <a:rPr lang="da-DK" sz="2400" dirty="0">
                <a:solidFill>
                  <a:srgbClr val="1A1A1A"/>
                </a:solidFill>
              </a:rPr>
              <a:t>Jeanette Sjøberg</a:t>
            </a:r>
          </a:p>
          <a:p>
            <a:pPr algn="l"/>
            <a:r>
              <a:rPr lang="da-DK" sz="2400" dirty="0">
                <a:solidFill>
                  <a:srgbClr val="1A1A1A"/>
                </a:solidFill>
              </a:rPr>
              <a:t>Kathrine From Nielsen</a:t>
            </a:r>
            <a:endParaRPr lang="da-DK" sz="2400" b="0" i="0" dirty="0">
              <a:solidFill>
                <a:srgbClr val="1A1A1A"/>
              </a:solidFill>
              <a:effectLst/>
            </a:endParaRPr>
          </a:p>
          <a:p>
            <a:pPr algn="l"/>
            <a:r>
              <a:rPr lang="da-DK" sz="2400" dirty="0">
                <a:solidFill>
                  <a:srgbClr val="1A1A1A"/>
                </a:solidFill>
              </a:rPr>
              <a:t>Thomas Roy Larsen</a:t>
            </a:r>
          </a:p>
          <a:p>
            <a:pPr algn="l"/>
            <a:r>
              <a:rPr lang="da-DK" sz="2400" dirty="0">
                <a:solidFill>
                  <a:srgbClr val="1A1A1A"/>
                </a:solidFill>
              </a:rPr>
              <a:t>Ivar Karrebæk Askøe</a:t>
            </a:r>
            <a:endParaRPr lang="da-DK" sz="2400" b="0" i="0" dirty="0">
              <a:solidFill>
                <a:srgbClr val="1A1A1A"/>
              </a:solidFill>
              <a:effectLst/>
            </a:endParaRPr>
          </a:p>
          <a:p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BB1A8-DF93-A2AB-341B-2CD26E16F6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51A8E0-1814-0144-BEC4-7715B2634669}" type="datetime1">
              <a:rPr lang="da-DK" smtClean="0"/>
              <a:t>03-10-2025</a:t>
            </a:fld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14483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ed dagsorden mm" id="{3E849FAB-70E5-4B21-ADB1-140E40AE2246}" vid="{02C9E861-3D88-4A8B-8A40-533479605E37}"/>
    </a:ext>
  </a:extLst>
</a:theme>
</file>

<file path=ppt/theme/theme2.xml><?xml version="1.0" encoding="utf-8"?>
<a:theme xmlns:a="http://schemas.openxmlformats.org/drawingml/2006/main" name="1_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F PPT skabelon 3.1" id="{DC50199D-59A1-E44E-B309-4EAACE68BFF5}" vid="{300528D0-1F9B-F747-8A42-A9F954F7AD11}"/>
    </a:ext>
  </a:extLst>
</a:theme>
</file>

<file path=ppt/theme/theme3.xml><?xml version="1.0" encoding="utf-8"?>
<a:theme xmlns:a="http://schemas.openxmlformats.org/drawingml/2006/main" name="2_Custom Design">
  <a:themeElements>
    <a:clrScheme name="KLF 2023">
      <a:dk1>
        <a:srgbClr val="000000"/>
      </a:dk1>
      <a:lt1>
        <a:srgbClr val="FFFFFF"/>
      </a:lt1>
      <a:dk2>
        <a:srgbClr val="007977"/>
      </a:dk2>
      <a:lt2>
        <a:srgbClr val="B2D3D3"/>
      </a:lt2>
      <a:accent1>
        <a:srgbClr val="133351"/>
      </a:accent1>
      <a:accent2>
        <a:srgbClr val="4D779D"/>
      </a:accent2>
      <a:accent3>
        <a:srgbClr val="9AB5C3"/>
      </a:accent3>
      <a:accent4>
        <a:srgbClr val="E6EDF1"/>
      </a:accent4>
      <a:accent5>
        <a:srgbClr val="9AB5C3"/>
      </a:accent5>
      <a:accent6>
        <a:srgbClr val="CD2627"/>
      </a:accent6>
      <a:hlink>
        <a:srgbClr val="1557A4"/>
      </a:hlink>
      <a:folHlink>
        <a:srgbClr val="37796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F PPT skabelon 3.1  -  Skrivebeskyttet" id="{9D3D4B9A-6676-415E-998A-480B7C3316DB}" vid="{169FD280-4C88-4C80-A73B-5FE3AC4F42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med dagsorden mm</Template>
  <TotalTime>3854</TotalTime>
  <Words>33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Gill Sans MT</vt:lpstr>
      <vt:lpstr>Roboto</vt:lpstr>
      <vt:lpstr>Custom Design</vt:lpstr>
      <vt:lpstr>1_Custom Design</vt:lpstr>
      <vt:lpstr>2_Custom Design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generalforsamling 2023</dc:title>
  <dc:creator>Bente Grønbæk Bruun</dc:creator>
  <cp:lastModifiedBy>Linea Sanderbo</cp:lastModifiedBy>
  <cp:revision>43</cp:revision>
  <cp:lastPrinted>2024-10-04T10:44:45Z</cp:lastPrinted>
  <dcterms:created xsi:type="dcterms:W3CDTF">2023-09-26T06:11:58Z</dcterms:created>
  <dcterms:modified xsi:type="dcterms:W3CDTF">2025-10-03T13:52:51Z</dcterms:modified>
</cp:coreProperties>
</file>